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280" r:id="rId43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40168</TotalTime>
  <Words>310</Words>
  <Application>Microsoft Macintosh PowerPoint</Application>
  <PresentationFormat>ワイド画面</PresentationFormat>
  <Paragraphs>184</Paragraphs>
  <Slides>42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8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105</cp:revision>
  <cp:lastPrinted>2025-01-15T23:13:10Z</cp:lastPrinted>
  <dcterms:created xsi:type="dcterms:W3CDTF">2024-12-20T07:35:02Z</dcterms:created>
  <dcterms:modified xsi:type="dcterms:W3CDTF">2025-01-17T05:03:04Z</dcterms:modified>
</cp:coreProperties>
</file>